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64" r:id="rId10"/>
    <p:sldId id="267" r:id="rId11"/>
    <p:sldId id="265" r:id="rId12"/>
    <p:sldId id="268" r:id="rId13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5"/>
      <p:bold r:id="rId16"/>
      <p:italic r:id="rId17"/>
      <p:boldItalic r:id="rId18"/>
    </p:embeddedFont>
    <p:embeddedFont>
      <p:font typeface="Roboto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391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dk2"/>
                </a:solidFill>
              </a:rPr>
              <a:t>‹#›</a:t>
            </a:fld>
            <a:endParaRPr lang="en-GB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dk2"/>
                </a:solidFill>
              </a:rPr>
              <a:t>‹#›</a:t>
            </a:fld>
            <a:endParaRPr lang="en-GB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dk2"/>
                </a:solidFill>
              </a:rPr>
              <a:t>‹#›</a:t>
            </a:fld>
            <a:endParaRPr lang="en-GB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dk2"/>
                </a:solidFill>
              </a:rPr>
              <a:t>‹#›</a:t>
            </a:fld>
            <a:endParaRPr lang="en-GB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dk2"/>
                </a:solidFill>
              </a:rPr>
              <a:t>‹#›</a:t>
            </a:fld>
            <a:endParaRPr lang="en-GB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-GB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5000" dirty="0">
                <a:latin typeface="Cambria" panose="02040503050406030204" pitchFamily="18" charset="0"/>
              </a:rPr>
              <a:t>CS 5551 Project</a:t>
            </a:r>
            <a:br>
              <a:rPr lang="en-GB" sz="5000" dirty="0">
                <a:latin typeface="Cambria" panose="02040503050406030204" pitchFamily="18" charset="0"/>
              </a:rPr>
            </a:br>
            <a:r>
              <a:rPr lang="en-GB" sz="5000" dirty="0">
                <a:latin typeface="Cambria" panose="02040503050406030204" pitchFamily="18" charset="0"/>
              </a:rPr>
              <a:t>RooKart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3886184" y="2614022"/>
            <a:ext cx="5169600" cy="227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-GB" sz="2000" dirty="0"/>
              <a:t>TEAM 16: </a:t>
            </a:r>
          </a:p>
          <a:p>
            <a:pPr lvl="0" algn="r">
              <a:spcBef>
                <a:spcPts val="0"/>
              </a:spcBef>
              <a:buNone/>
            </a:pPr>
            <a:endParaRPr sz="2000" dirty="0"/>
          </a:p>
          <a:p>
            <a:pPr lvl="0" algn="r" rtl="0">
              <a:spcBef>
                <a:spcPts val="0"/>
              </a:spcBef>
              <a:buNone/>
            </a:pPr>
            <a:r>
              <a:rPr lang="en-GB" sz="1500" dirty="0"/>
              <a:t>Sai Sriharsha Sudulaguntla (50)</a:t>
            </a:r>
            <a:br>
              <a:rPr lang="en-GB" sz="1500" dirty="0"/>
            </a:br>
            <a:r>
              <a:rPr lang="en-GB" sz="1500" dirty="0"/>
              <a:t>Lava kumar Surparaju (52)</a:t>
            </a:r>
            <a:br>
              <a:rPr lang="en-GB" sz="1500" dirty="0"/>
            </a:br>
            <a:r>
              <a:rPr lang="en-GB" sz="1500" dirty="0"/>
              <a:t>Rajesh Gupta Kollipata(24)</a:t>
            </a:r>
            <a:br>
              <a:rPr lang="en-GB" sz="1500" dirty="0"/>
            </a:br>
            <a:r>
              <a:rPr lang="en-GB" sz="1500" dirty="0"/>
              <a:t>Raghu Pavan Vallamkonda (54)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 a Service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list of available services </a:t>
            </a:r>
          </a:p>
          <a:p>
            <a:r>
              <a:rPr lang="en-US" dirty="0"/>
              <a:t>Filtered by location are </a:t>
            </a:r>
          </a:p>
          <a:p>
            <a:r>
              <a:rPr lang="en-US" dirty="0"/>
              <a:t>Displayed.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631" y="410000"/>
            <a:ext cx="2893219" cy="43566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781" y="316291"/>
            <a:ext cx="2893219" cy="445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913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 a Service: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Buyer can contact the seller</a:t>
            </a:r>
          </a:p>
          <a:p>
            <a:r>
              <a:rPr lang="en-US" dirty="0"/>
              <a:t>With his UMKC email, or </a:t>
            </a:r>
          </a:p>
          <a:p>
            <a:r>
              <a:rPr lang="en-US" dirty="0"/>
              <a:t>Personal email.</a:t>
            </a:r>
          </a:p>
          <a:p>
            <a:r>
              <a:rPr lang="en-US" dirty="0"/>
              <a:t>A default Subject,</a:t>
            </a:r>
          </a:p>
          <a:p>
            <a:r>
              <a:rPr lang="en-US" dirty="0"/>
              <a:t>Buyers contact details are </a:t>
            </a:r>
          </a:p>
          <a:p>
            <a:r>
              <a:rPr lang="en-US" dirty="0"/>
              <a:t>Auto Prompted on the </a:t>
            </a:r>
          </a:p>
          <a:p>
            <a:r>
              <a:rPr lang="en-US" dirty="0"/>
              <a:t>Email.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390" y="0"/>
            <a:ext cx="2893219" cy="514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8609" y="0"/>
            <a:ext cx="289321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013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400" y="1208609"/>
            <a:ext cx="8520600" cy="3339000"/>
          </a:xfrm>
        </p:spPr>
        <p:txBody>
          <a:bodyPr/>
          <a:lstStyle/>
          <a:p>
            <a:r>
              <a:rPr lang="en-US" sz="4500" dirty="0">
                <a:latin typeface="Cambria" panose="02040503050406030204" pitchFamily="18" charset="0"/>
              </a:rPr>
              <a:t>                   </a:t>
            </a:r>
          </a:p>
          <a:p>
            <a:r>
              <a:rPr lang="en-US" sz="4500" dirty="0">
                <a:latin typeface="Cambria" panose="02040503050406030204" pitchFamily="18" charset="0"/>
              </a:rPr>
              <a:t>			 Thank you!!</a:t>
            </a:r>
          </a:p>
        </p:txBody>
      </p:sp>
    </p:spTree>
    <p:extLst>
      <p:ext uri="{BB962C8B-B14F-4D97-AF65-F5344CB8AC3E}">
        <p14:creationId xmlns:p14="http://schemas.microsoft.com/office/powerpoint/2010/main" val="577384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RooKart</a:t>
            </a:r>
            <a:r>
              <a:rPr lang="en-US" dirty="0"/>
              <a:t> is an Android application primarily developed for UMKC community, where users can Buy/ Sell Products and Services from registered UMKC community.</a:t>
            </a:r>
          </a:p>
          <a:p>
            <a:r>
              <a:rPr lang="en-US" dirty="0"/>
              <a:t>For UMKC community only.</a:t>
            </a:r>
          </a:p>
          <a:p>
            <a:r>
              <a:rPr lang="en-US" dirty="0"/>
              <a:t>User can select the radius range from a location, where he wants to Select his service/ Product.</a:t>
            </a:r>
          </a:p>
          <a:p>
            <a:r>
              <a:rPr lang="en-US" dirty="0" err="1"/>
              <a:t>Reliabiltiy</a:t>
            </a:r>
            <a:r>
              <a:rPr lang="en-US" dirty="0"/>
              <a:t>, Easy to approach, Easy Shipping, Easy on Pocket.</a:t>
            </a:r>
          </a:p>
        </p:txBody>
      </p:sp>
    </p:spTree>
    <p:extLst>
      <p:ext uri="{BB962C8B-B14F-4D97-AF65-F5344CB8AC3E}">
        <p14:creationId xmlns:p14="http://schemas.microsoft.com/office/powerpoint/2010/main" val="3664863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Architecture: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348" y="885641"/>
            <a:ext cx="6472539" cy="402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31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Technologies: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Platform: Android Studio</a:t>
            </a:r>
          </a:p>
          <a:p>
            <a:r>
              <a:rPr lang="en-US" dirty="0"/>
              <a:t>Language: Java</a:t>
            </a:r>
          </a:p>
          <a:p>
            <a:r>
              <a:rPr lang="en-US" dirty="0"/>
              <a:t>IDE: Android Studio</a:t>
            </a:r>
          </a:p>
          <a:p>
            <a:r>
              <a:rPr lang="en-US" dirty="0"/>
              <a:t>Database: MongoDB</a:t>
            </a:r>
          </a:p>
          <a:p>
            <a:r>
              <a:rPr lang="en-US" dirty="0"/>
              <a:t>UML: Microsoft Vision.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153" y="1511293"/>
            <a:ext cx="2538847" cy="236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655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Functionalities: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Sell a Product.</a:t>
            </a:r>
          </a:p>
          <a:p>
            <a:pPr marL="342900" indent="-342900">
              <a:buAutoNum type="arabicPeriod"/>
            </a:pPr>
            <a:r>
              <a:rPr lang="en-US" dirty="0"/>
              <a:t>Buy a Product.</a:t>
            </a:r>
          </a:p>
          <a:p>
            <a:pPr marL="342900" indent="-342900">
              <a:buAutoNum type="arabicPeriod"/>
            </a:pPr>
            <a:r>
              <a:rPr lang="en-US" dirty="0"/>
              <a:t>Pick a Service.</a:t>
            </a:r>
          </a:p>
          <a:p>
            <a:pPr marL="342900" indent="-342900">
              <a:buAutoNum type="arabicPeriod"/>
            </a:pPr>
            <a:r>
              <a:rPr lang="en-US" dirty="0"/>
              <a:t>Post a Service.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7506" y="157189"/>
            <a:ext cx="37965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589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Sell a Product: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909" y="1017800"/>
            <a:ext cx="2740096" cy="45044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4005" y="1017800"/>
            <a:ext cx="2633351" cy="37155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3218" y="0"/>
            <a:ext cx="289321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313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Buy a Product: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 can select a location and it surrounding radius, from </a:t>
            </a:r>
          </a:p>
          <a:p>
            <a:r>
              <a:rPr lang="en-US" dirty="0"/>
              <a:t>Which the search results are to be appeared.</a:t>
            </a:r>
          </a:p>
          <a:p>
            <a:r>
              <a:rPr lang="en-US" dirty="0"/>
              <a:t>This ensures, Easy approach, Easy Shipping, Ease of use.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781" y="0"/>
            <a:ext cx="2893219" cy="496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110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24" y="0"/>
            <a:ext cx="3562488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043" y="0"/>
            <a:ext cx="354908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580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a Service: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 can Post a Classified</a:t>
            </a:r>
          </a:p>
          <a:p>
            <a:r>
              <a:rPr lang="en-US" dirty="0"/>
              <a:t>Regarding the service he </a:t>
            </a:r>
          </a:p>
          <a:p>
            <a:r>
              <a:rPr lang="en-US" dirty="0"/>
              <a:t>Wishes to offers.</a:t>
            </a:r>
          </a:p>
          <a:p>
            <a:r>
              <a:rPr lang="en-US" dirty="0"/>
              <a:t>Location: Both Current,</a:t>
            </a:r>
          </a:p>
          <a:p>
            <a:r>
              <a:rPr lang="en-US" dirty="0"/>
              <a:t>Select location from Map</a:t>
            </a:r>
          </a:p>
          <a:p>
            <a:r>
              <a:rPr lang="en-US" dirty="0"/>
              <a:t>are enabled.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9081" y="0"/>
            <a:ext cx="2893219" cy="45688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390" y="0"/>
            <a:ext cx="2893219" cy="467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03384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237</Words>
  <Application>Microsoft Office PowerPoint</Application>
  <PresentationFormat>On-screen Show (16:9)</PresentationFormat>
  <Paragraphs>48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Cambria</vt:lpstr>
      <vt:lpstr>Arial</vt:lpstr>
      <vt:lpstr>Roboto</vt:lpstr>
      <vt:lpstr>geometric</vt:lpstr>
      <vt:lpstr>CS 5551 Project RooKart</vt:lpstr>
      <vt:lpstr>Introduction:</vt:lpstr>
      <vt:lpstr>System Architecture:</vt:lpstr>
      <vt:lpstr>Technologies: </vt:lpstr>
      <vt:lpstr>Core Functionalities: </vt:lpstr>
      <vt:lpstr>Sell a Product:</vt:lpstr>
      <vt:lpstr>Buy a Product: </vt:lpstr>
      <vt:lpstr>PowerPoint Presentation</vt:lpstr>
      <vt:lpstr>Post a Service:</vt:lpstr>
      <vt:lpstr>Pick a Service</vt:lpstr>
      <vt:lpstr>Pick a Service: </vt:lpstr>
      <vt:lpstr>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Big Data Analytics Using Spark</dc:title>
  <dc:creator>Sriharsha</dc:creator>
  <cp:lastModifiedBy>LENOVO</cp:lastModifiedBy>
  <cp:revision>19</cp:revision>
  <dcterms:modified xsi:type="dcterms:W3CDTF">2016-12-08T17:21:32Z</dcterms:modified>
</cp:coreProperties>
</file>